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75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BCAE4-CCEC-D15E-D097-A0186D9C31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DA420E-18EC-FE23-5130-BE4007FE4B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A37F2-767C-B8EF-A792-CEE6E08AF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D822F-7393-4883-AE9D-64DB32B9534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F6DA88-41F4-B736-D9E6-97FB474A9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9AA91-BBCF-0A26-FE73-DEEE5D2B8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A355F-8A4B-4625-84DC-57A0D9847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14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A2D8D-91F3-FF13-E989-646DB9CE8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DF9150-A98F-33F5-B4EA-82E0BD243C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94210E-95FD-5D2F-C32A-5AF208DAE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D822F-7393-4883-AE9D-64DB32B9534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673BE9-0C7F-8109-18B6-1BCEF1653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FE20F0-EFE0-FF6C-649B-E3F0BA6B5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A355F-8A4B-4625-84DC-57A0D9847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32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1CE87D-466D-2975-5B31-5686633321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8EF77C-9CED-C2A6-9340-16A8DA2A14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CBCD1-1A4A-17FE-4A99-62EFDBCAC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D822F-7393-4883-AE9D-64DB32B9534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572F84-E51B-7EB5-9E39-742D95C5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8FAA9-11DB-0E35-875E-8B66D3DD6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A355F-8A4B-4625-84DC-57A0D9847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507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654FD-AD4E-50ED-2D4E-295978D74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CCB99-56F8-E7C1-6727-397029FD06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2260DC-4B8E-E246-10A7-B2D58FE69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D822F-7393-4883-AE9D-64DB32B9534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601E28-4ABB-719D-CD62-650CA8A85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29CB7E-D259-99DF-8052-97B6486F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A355F-8A4B-4625-84DC-57A0D9847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592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E9464-77DB-29CF-A9E1-41DABA63F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BD8D4E-B64D-E77B-7C22-F88D834553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2983A1-7D45-0FD1-69F6-DAFFA8CF6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D822F-7393-4883-AE9D-64DB32B9534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9FBB45-AF79-2004-011B-A05BECCD0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01F3-372D-A84B-6AFB-6E7836FC1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A355F-8A4B-4625-84DC-57A0D9847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30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27E83-90E7-F383-3C30-1BE08EDD0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7904-DD53-A827-E6F7-E5D6DDB2E9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2CD14D-EF33-74C1-20B1-8AA49DCCEC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E8A4DD-A501-9F3C-4048-C9F458B12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D822F-7393-4883-AE9D-64DB32B9534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F9821-432A-62D0-8422-C9AFEEBC9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6C2964-1C69-889A-7EFA-63CC60714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A355F-8A4B-4625-84DC-57A0D9847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750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A26AF-4A0C-6253-8E44-006781A3B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8EDE6B-525F-BAFF-88AD-C9C28480E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8062F-3EE9-0393-91A4-9278D2BF78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3353A2-24AB-FCF3-196D-2D641E6449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E0D68E-4AB8-F4D3-9F94-8C79F05EE4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190516-5E2D-F5BA-C704-92B6D77EB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D822F-7393-4883-AE9D-64DB32B9534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ED13A0-44AA-8DF1-E5AA-FB5706DE2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B62E9C-F09B-A159-1CB6-A4D5F2435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A355F-8A4B-4625-84DC-57A0D9847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780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0C514-F77B-1743-EB94-23D36FD20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148A2A-1A23-9FB6-57EE-3D3B562E3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D822F-7393-4883-AE9D-64DB32B9534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9E99A6-1592-CC31-7DC1-7F44E0E75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681B45-B664-0F22-317D-B6DE6A1E7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A355F-8A4B-4625-84DC-57A0D9847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84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1ED62B-565C-796A-E499-8AE899ACF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D822F-7393-4883-AE9D-64DB32B9534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6BD0E7-52AD-9AD7-022C-F01470E6B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2DABD-0ACE-836A-0226-BCF8E4E8F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A355F-8A4B-4625-84DC-57A0D9847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35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3B2E5-BBE5-1C4B-D565-CA2CC8349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A83EC-AC0F-D587-6E3D-C53AA8328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805E2D-F4B5-5DF4-B1AF-42AE4CAD83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A8EFB7-6D14-7B2E-1915-53122CE5A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D822F-7393-4883-AE9D-64DB32B9534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A0D47F-47CD-4264-7C15-20C795860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4ABE3C-0721-F9CB-5093-CAF465205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A355F-8A4B-4625-84DC-57A0D9847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319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152D7-9365-7541-26C3-4A165C013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7DBDC6-36CB-E16F-7C64-D81C63E52A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86D47-32CD-68BB-24AA-07414D85C7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9F6F57-D805-7D98-6747-679B9C1A1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D822F-7393-4883-AE9D-64DB32B9534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D5C91A-B4FB-60B4-D24D-039E86648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17414-4A92-4480-4400-49AFAF62B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A355F-8A4B-4625-84DC-57A0D9847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017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33DD56-7354-7B48-F2BC-4AAA39F50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5AF090-3B88-AE5E-D0ED-767A320AD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38D92-A72E-7660-1DC6-2DEC4EBA3A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D822F-7393-4883-AE9D-64DB32B9534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742FDF-021E-F715-AD03-7F995EDEE5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9A3D4-DD12-AC5F-8D79-2AAEAA01C9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A355F-8A4B-4625-84DC-57A0D9847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366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5C54-0D51-2AE8-B75E-BC2EB11771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The White Paper of Locoregional Hyperthermia: Level 1A Evidence &amp; Implementation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5283F1-0C45-97CC-2E00-5A71F3C8D5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Content extraction from the Whitepaper of Romanian Society </a:t>
            </a:r>
            <a:r>
              <a:rPr lang="en-US"/>
              <a:t>Oncologic Hyperthermia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922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3128BE-C22F-0D45-6A4A-FCAC0B354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387" y="247206"/>
            <a:ext cx="11117226" cy="636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932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D3BE57-BC0A-037B-635E-49B1046AF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735"/>
            <a:ext cx="12192000" cy="62565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6F496B-7689-5661-8584-1CC39BA6B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" y="210988"/>
            <a:ext cx="12063984" cy="625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871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7BB60B-F9C0-38C5-26AD-2871F0ADF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236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F9D6F6-B3F3-CFF4-9322-85ABB8A25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543"/>
            <a:ext cx="12192000" cy="606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112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B81582-BE0E-4360-106B-7FAE306F2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1172"/>
            <a:ext cx="12192000" cy="465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73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379865-1D5D-B0CA-0A88-3FF311DC9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109"/>
            <a:ext cx="12192000" cy="4243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7957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CA2818-8A1E-057E-0981-CD2867F4C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2737"/>
            <a:ext cx="12192000" cy="631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199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BC68A0-6CA2-5B1B-9F46-7C90C9DC9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947"/>
            <a:ext cx="12192000" cy="634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484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77DF7A-0C2A-D52B-7E4A-2B43AC4F4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4649"/>
            <a:ext cx="12192000" cy="6228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8712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B71F4-D5C1-E655-C389-9954E8227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9737"/>
            <a:ext cx="12192000" cy="437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002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AA3405-5602-E3C3-3527-B56B98814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296"/>
            <a:ext cx="12192000" cy="669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59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582EB94-288E-4E33-7CB4-994D2EE5DA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9609"/>
            <a:ext cx="12192000" cy="637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604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D2830-7D60-CE71-70E3-7E4051A0A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Section 2: Level 1A Evidence – The Core | Chapter 2</a:t>
            </a:r>
            <a:br>
              <a:rPr lang="en-US" b="1" dirty="0"/>
            </a:b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46F46B-92E7-1402-BD93-C5F6D81032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9808" y="1234440"/>
            <a:ext cx="11055096" cy="56235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CC5662-0B8D-3D46-F4F1-F8B615D1C4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736" y="1234440"/>
            <a:ext cx="11832528" cy="56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077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58C791-786B-763F-9960-F1D5A831C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3152"/>
            <a:ext cx="12192000" cy="693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604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98DFBD-0ED8-7876-90EA-C5F1DABA0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1878"/>
            <a:ext cx="12192000" cy="60742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3A7B998-3666-4C8E-4A2B-105AB2178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85" y="0"/>
            <a:ext cx="119658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41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E3181F-E921-76B4-FAFC-FB8634FF6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A9FF74-A12A-C3AD-25F7-BFCAD4746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1874"/>
            <a:ext cx="12192000" cy="611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252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C8D23E-1F91-4F47-97F6-B33AB99B5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906"/>
            <a:ext cx="12192000" cy="63481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D0B5B3F-E16E-1F08-642E-798E82DBD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153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AE4516-1839-F5B0-D302-8CC1D4183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419"/>
            <a:ext cx="12192000" cy="66351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D4B147-DD8D-F7D5-F83C-9744542F6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1419"/>
            <a:ext cx="12192000" cy="674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014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632EFA-0C6B-3CC0-55B0-01D58CFC2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4970"/>
            <a:ext cx="12192000" cy="55680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015F62D-E3A8-E2D4-715F-16BBB9700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456" y="0"/>
            <a:ext cx="118140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104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36</Words>
  <Application>Microsoft Office PowerPoint</Application>
  <PresentationFormat>Widescreen</PresentationFormat>
  <Paragraphs>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The White Paper of Locoregional Hyperthermia: Level 1A Evidence &amp; Implementation</vt:lpstr>
      <vt:lpstr>PowerPoint Presentation</vt:lpstr>
      <vt:lpstr>Section 2: Level 1A Evidence – The Core | Chapter 2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Iulian Gologan</dc:creator>
  <cp:lastModifiedBy>Iulian Gologan</cp:lastModifiedBy>
  <cp:revision>12</cp:revision>
  <dcterms:created xsi:type="dcterms:W3CDTF">2026-04-17T14:33:40Z</dcterms:created>
  <dcterms:modified xsi:type="dcterms:W3CDTF">2026-05-07T11:31:02Z</dcterms:modified>
</cp:coreProperties>
</file>